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577" autoAdjust="0"/>
  </p:normalViewPr>
  <p:slideViewPr>
    <p:cSldViewPr snapToGrid="0">
      <p:cViewPr varScale="1">
        <p:scale>
          <a:sx n="90" d="100"/>
          <a:sy n="90" d="100"/>
        </p:scale>
        <p:origin x="13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C7C9F4-C2D0-4820-BBE8-10F1D289E25D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71C84-1BCE-441C-B516-47844C015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4137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프로토타입 계획이나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조사 과정 단계에 들어가면 될 것 같습니다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</a:b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대본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: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해외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amp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로보틱스사의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쓰레기 재질 인식 기술처럼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포장을 위한 물품의 재질을 구별할 수 있는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API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를 이용해 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포장재의 크기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완충재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등을 고려할 수 있도록 프로토타입의 추가 기능을 계획 중입니다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71C84-1BCE-441C-B516-47844C015AB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859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대본</a:t>
            </a:r>
            <a:r>
              <a:rPr lang="en-US" altLang="ko-KR" dirty="0"/>
              <a:t>: </a:t>
            </a:r>
          </a:p>
          <a:p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다만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현재까지는 바로 결합 가능한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API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가 없고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적용 가능한 경우에는 대부분 토양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의류 등 일부 종류의 재질만을 구별할 수 있는 코드였습니다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따라서 일단 구별된 물품의 종류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(label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텍스트 인식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를 통해 재질을 특정가능한 경우에만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재질에 대한 피드백을 출력하기로 하였습니다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71C84-1BCE-441C-B516-47844C015AB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077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1C7E0A-5A7C-47A9-8724-9494F63C07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B82FE8-8008-41D0-8E1B-F30ED94349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D576A8-1498-45C0-87EB-AFD407F9C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776AF4-EACA-4A79-9BF6-34AD58337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5875E4-92C4-49F6-9C0B-72B361635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952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609B4D-3271-49DF-9A9D-A7B51434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DE47EB-1B59-4B73-B6D8-AF269DC7D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66E09D-CA95-4B94-BF72-257C1076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8CCB09-6939-497F-98A7-08D416D79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E636D2-66D7-4AE7-8D5C-C4AB9CDF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375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D2C6EE8-F4B2-4D46-967C-1313942613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078741-C914-4A29-81BA-2CC123805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6386DE-C462-49ED-8160-E47A34B7E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2A2BF5-8F64-41EF-B1CF-395D9FD1B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5CF0D3-A1C2-43FE-9072-3D8A4EDB5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15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72132-C5AD-4A06-9C8F-5F3D0D5A1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F2D302-3C05-460D-BC0A-B37ED6C6E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3EE4B3-68A8-4C5C-8451-677A88503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E116F4-1BA9-44C4-9F1D-E83CC60BB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07357A-3AC0-4BD9-BC7B-F1EE7A0ED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1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42B0BF-A0BD-4C4D-A6F5-B3DD95264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EC1360-4780-4401-9EF7-D5606525B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8E7E1-D42A-48E5-9014-1315B254F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B76B3C-EF32-4B8C-A57F-CDDBF148F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204AD-CBBF-462E-9D06-E2B843F0C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849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2AD42C-527C-4360-BAB4-641B9B928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B1A589-3F89-4A00-819F-ED110B7015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8AF017-2442-4975-9BBA-0A6DEE7D60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490689-57EC-4A2D-B0BE-7A213F7DC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1906EC-9A84-44B4-ABB4-0C809AAB8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B9108C-FDE3-4191-91C8-FCECE24CC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844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5E1615-52F6-4726-8B27-B9248C297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C59968-DC1A-459F-83E9-E264B6B56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02A12E-2887-4E2E-ADC6-3971F2E3B9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000AA6-B203-4E5A-868B-4267607FA9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91C554-CC3A-43AF-97D2-D3ADC2AA06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53D0E8E-28F6-4883-AF26-CD745FB1C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71C322D-D0A0-453F-9C7D-79210CA2D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FF5F43-0CB6-496D-808D-D783C6DA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854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4EA529-04E2-4DD7-8431-C74EC8552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614ACB-4788-4781-9CAE-D23EAFDD7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DD34413-2481-462D-8314-A6EF6B72C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FE3141-8CDF-4DED-A501-54E950AD4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657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F8C97B-3652-4603-A7AB-0AC08DF23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E50C943-E62A-4C3B-A147-6756CE890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319206-1990-42CF-8DBE-7400E9542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864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4628D8-7D35-41DA-962D-1A42A10A2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DD909B-8688-48EC-B480-C55EF3C58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30C918-CF6B-487E-ABE8-3C0E78C41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9BF2A3-EA1D-48FA-B409-D03E7568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4DBC10-1B4D-44DB-A25A-9410A28E2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25B460-4865-4D13-BF36-8A0F2AA78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019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6B2838-1D96-4A4D-BD5C-9DCE1C18C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1193770-44C9-416B-BD86-67F8DBCB7E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AE4F4B-2D8B-4EC2-BC59-08E083C48A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8E8493-0FBD-4E33-BD90-79E064F37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B36D8C-5322-4F54-9BB6-752054576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1E2EE2-A4E4-4A95-9ECD-3A1F27F4B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56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F50EE4B-142E-474D-9FCB-ACC528EB2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ABD200-4DD6-4153-9E98-C40A2A5E1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8FD36C-C8DC-45F9-B0CD-9D61186190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46AFA-8CE8-4687-9995-82F99F6FA4AF}" type="datetimeFigureOut">
              <a:rPr lang="ko-KR" altLang="en-US" smtClean="0"/>
              <a:t>2021-05-23-Sun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20CE39-2600-4091-91BF-81CE9D42D2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8C5A55-3DB2-4EF4-8183-A6C7000EFD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564F5-254F-4B2E-8EF6-C67C0D96A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271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2F346B-3B6A-4A1C-A7DA-5268EDFE8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</a:t>
            </a:r>
            <a:r>
              <a:rPr lang="en-US" altLang="ko-KR" dirty="0"/>
              <a:t>or</a:t>
            </a:r>
            <a:r>
              <a:rPr lang="ko-KR" altLang="en-US" dirty="0"/>
              <a:t>조사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  <a:r>
              <a:rPr lang="en-US" altLang="ko-KR" dirty="0"/>
              <a:t>,</a:t>
            </a:r>
            <a:r>
              <a:rPr lang="ko-KR" altLang="en-US" dirty="0"/>
              <a:t>과정 설명 단계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B65C2017-F40F-469C-99CA-4E0AF635C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2279" y="5223873"/>
            <a:ext cx="5096540" cy="467832"/>
          </a:xfrm>
        </p:spPr>
        <p:txBody>
          <a:bodyPr>
            <a:normAutofit/>
          </a:bodyPr>
          <a:lstStyle/>
          <a:p>
            <a:r>
              <a:rPr lang="en-US" altLang="ko-KR" sz="1100" dirty="0"/>
              <a:t>AMP Robotics, 2021.05.23 , https://www.amprobotics.com/</a:t>
            </a:r>
            <a:endParaRPr lang="ko-KR" altLang="en-US" sz="11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F97E3B7-34C1-45AF-B95E-51B36E23BE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403"/>
          <a:stretch/>
        </p:blipFill>
        <p:spPr>
          <a:xfrm>
            <a:off x="3962400" y="2067814"/>
            <a:ext cx="4267200" cy="2970319"/>
          </a:xfrm>
          <a:prstGeom prst="rect">
            <a:avLst/>
          </a:prstGeom>
          <a:ln w="508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06621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2F346B-3B6A-4A1C-A7DA-5268EDFE8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프로토타입</a:t>
            </a:r>
            <a:r>
              <a:rPr lang="en-US" altLang="ko-KR" dirty="0"/>
              <a:t>or</a:t>
            </a:r>
            <a:r>
              <a:rPr lang="ko-KR" altLang="en-US" dirty="0"/>
              <a:t>조사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  <a:r>
              <a:rPr lang="en-US" altLang="ko-KR" dirty="0"/>
              <a:t>,</a:t>
            </a:r>
            <a:r>
              <a:rPr lang="ko-KR" altLang="en-US" dirty="0"/>
              <a:t>과정 설명 단계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C49D735-D99B-44E2-B5F3-C2F2FF47B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079" y="3030754"/>
            <a:ext cx="2961793" cy="2192337"/>
          </a:xfrm>
          <a:prstGeom prst="rect">
            <a:avLst/>
          </a:prstGeom>
          <a:ln w="50800">
            <a:solidFill>
              <a:schemeClr val="tx1"/>
            </a:solidFill>
          </a:ln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69B73B9-F3CA-403E-9120-187D940745B1}"/>
              </a:ext>
            </a:extLst>
          </p:cNvPr>
          <p:cNvCxnSpPr/>
          <p:nvPr/>
        </p:nvCxnSpPr>
        <p:spPr>
          <a:xfrm>
            <a:off x="4081939" y="4126923"/>
            <a:ext cx="803564" cy="0"/>
          </a:xfrm>
          <a:prstGeom prst="straightConnector1">
            <a:avLst/>
          </a:prstGeom>
          <a:ln w="603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C0839CCC-232D-4899-861B-A5499E67403D}"/>
              </a:ext>
            </a:extLst>
          </p:cNvPr>
          <p:cNvCxnSpPr>
            <a:cxnSpLocks/>
          </p:cNvCxnSpPr>
          <p:nvPr/>
        </p:nvCxnSpPr>
        <p:spPr>
          <a:xfrm>
            <a:off x="8341120" y="4126923"/>
            <a:ext cx="438728" cy="0"/>
          </a:xfrm>
          <a:prstGeom prst="straightConnector1">
            <a:avLst/>
          </a:prstGeom>
          <a:ln w="603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5FDADCC-C0F9-4545-ADD7-92FFC51E2112}"/>
              </a:ext>
            </a:extLst>
          </p:cNvPr>
          <p:cNvSpPr/>
          <p:nvPr/>
        </p:nvSpPr>
        <p:spPr>
          <a:xfrm>
            <a:off x="8958062" y="3448929"/>
            <a:ext cx="2697790" cy="1692771"/>
          </a:xfrm>
          <a:prstGeom prst="rect">
            <a:avLst/>
          </a:prstGeom>
          <a:solidFill>
            <a:schemeClr val="tx1">
              <a:alpha val="42000"/>
            </a:schemeClr>
          </a:solidFill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b="1" cap="none" spc="0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Labe</a:t>
            </a:r>
            <a:r>
              <a:rPr lang="en-US" altLang="ko-KR" sz="28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l: Cup</a:t>
            </a:r>
          </a:p>
          <a:p>
            <a:pPr algn="ctr"/>
            <a:r>
              <a:rPr lang="en-US" altLang="ko-KR" sz="28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Material:</a:t>
            </a:r>
            <a:r>
              <a:rPr lang="ko-KR" altLang="en-US" sz="28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ko-KR" sz="28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Glass</a:t>
            </a:r>
          </a:p>
          <a:p>
            <a:pPr algn="ctr"/>
            <a:r>
              <a:rPr lang="ko-KR" altLang="en-US" sz="2800" b="1" cap="none" spc="0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혹은 </a:t>
            </a:r>
            <a:r>
              <a:rPr lang="en-US" altLang="ko-KR" sz="2800" b="1" cap="none" spc="0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Fragile</a:t>
            </a:r>
            <a:br>
              <a:rPr lang="en-US" altLang="ko-KR" sz="2800" b="1" cap="none" spc="0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altLang="ko-KR" b="1" cap="none" spc="0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b="1" cap="none" spc="0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깨지기 쉽다</a:t>
            </a:r>
            <a:r>
              <a:rPr lang="en-US" altLang="ko-KR" b="1" cap="none" spc="0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en-US" altLang="ko-KR" sz="2800" b="1" cap="none" spc="0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666C9A-F591-4A95-A7F3-166965A6CDA2}"/>
              </a:ext>
            </a:extLst>
          </p:cNvPr>
          <p:cNvSpPr txBox="1"/>
          <p:nvPr/>
        </p:nvSpPr>
        <p:spPr>
          <a:xfrm>
            <a:off x="1412677" y="2241407"/>
            <a:ext cx="2000164" cy="369332"/>
          </a:xfrm>
          <a:prstGeom prst="rect">
            <a:avLst/>
          </a:prstGeom>
          <a:solidFill>
            <a:schemeClr val="tx1">
              <a:alpha val="46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</a:t>
            </a:r>
            <a:endParaRPr lang="en-US" altLang="ko-KR" b="1" cap="none" spc="0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85F2CA0-56B3-4540-A52B-550662A7A627}"/>
              </a:ext>
            </a:extLst>
          </p:cNvPr>
          <p:cNvSpPr txBox="1"/>
          <p:nvPr/>
        </p:nvSpPr>
        <p:spPr>
          <a:xfrm>
            <a:off x="9306875" y="2241407"/>
            <a:ext cx="2000164" cy="369332"/>
          </a:xfrm>
          <a:prstGeom prst="rect">
            <a:avLst/>
          </a:prstGeom>
          <a:solidFill>
            <a:schemeClr val="tx1">
              <a:alpha val="46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</a:t>
            </a:r>
            <a:endParaRPr lang="en-US" altLang="ko-KR" b="1" cap="none" spc="0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25FA6787-D9C7-4891-AF7D-B1E571C45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520" y="3016251"/>
            <a:ext cx="2961793" cy="22213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D7061B-0035-4058-A505-E217937A1948}"/>
              </a:ext>
            </a:extLst>
          </p:cNvPr>
          <p:cNvSpPr txBox="1"/>
          <p:nvPr/>
        </p:nvSpPr>
        <p:spPr>
          <a:xfrm>
            <a:off x="5535893" y="2241407"/>
            <a:ext cx="2000164" cy="369332"/>
          </a:xfrm>
          <a:prstGeom prst="rect">
            <a:avLst/>
          </a:prstGeom>
          <a:solidFill>
            <a:schemeClr val="tx1">
              <a:alpha val="46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b="1" cap="none" spc="0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recognition</a:t>
            </a:r>
          </a:p>
        </p:txBody>
      </p:sp>
    </p:spTree>
    <p:extLst>
      <p:ext uri="{BB962C8B-B14F-4D97-AF65-F5344CB8AC3E}">
        <p14:creationId xmlns:p14="http://schemas.microsoft.com/office/powerpoint/2010/main" val="1194353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145</Words>
  <Application>Microsoft Office PowerPoint</Application>
  <PresentationFormat>와이드스크린</PresentationFormat>
  <Paragraphs>24</Paragraphs>
  <Slides>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프로토타입or조사 계획,과정 설명 단계</vt:lpstr>
      <vt:lpstr>프로토타입or조사 계획,과정 설명 단계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김주헌</dc:creator>
  <cp:lastModifiedBy>김주헌</cp:lastModifiedBy>
  <cp:revision>5</cp:revision>
  <dcterms:created xsi:type="dcterms:W3CDTF">2021-05-23T04:39:35Z</dcterms:created>
  <dcterms:modified xsi:type="dcterms:W3CDTF">2021-05-23T05:15:38Z</dcterms:modified>
</cp:coreProperties>
</file>

<file path=docProps/thumbnail.jpeg>
</file>